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7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47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9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74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60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7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7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59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25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38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BDC68F-937B-4D87-83B2-C5C40CDAAA8E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AA9623-20EB-477A-9F63-C8E4FFCD2CA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Majowe święta i rocznice</a:t>
            </a:r>
            <a:endParaRPr lang="pl-PL" sz="6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1026" name="Picture 2" descr="Święta Majowe - Szkolne Blog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0688"/>
            <a:ext cx="9858375" cy="43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0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Majowe święta i rocznice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128837"/>
            <a:ext cx="11630025" cy="397192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Początek maja to czas kiedy obchodzimy w Polsce różne święta o charakterze narodowym 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oraz upamiętniamy ważne wydarzenia. 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Najważniejsze z nich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 </a:t>
            </a:r>
            <a:r>
              <a:rPr lang="pl-PL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maja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– Święto Pracy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          –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17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. rocznica przystąpienia Polski do Unii Europejskiej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2 </a:t>
            </a:r>
            <a:r>
              <a:rPr lang="pl-PL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maja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– Dzień Flagi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3maja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– Święto Konstytucji 3 Maja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457450"/>
            <a:ext cx="4252748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325" y="286604"/>
            <a:ext cx="11572875" cy="984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1 maja – Święto Pracy</a:t>
            </a:r>
            <a:endParaRPr lang="pl-P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1615" y="1785937"/>
            <a:ext cx="11056936" cy="454342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Święto Pracy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wprowadzono </a:t>
            </a:r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w 1889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dla </a:t>
            </a:r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upamiętnienia wydarzeń z pierwszych dni maja 1886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w </a:t>
            </a:r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Chicago, w Stanach Zjednoczonych podczas strajku będącego częścią ogólnokrajowej kampanii na rzecz wprowadzenia 8-godzinnego dnia pracy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W Polsce jest od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1950 r.</a:t>
            </a:r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 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świętem państwowym  i dniem </a:t>
            </a:r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wolnym od 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pracy.</a:t>
            </a:r>
            <a:endParaRPr lang="pl-PL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W czasach 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PRL </a:t>
            </a:r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 organizowano tego dnia p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ochody pierwszomajowe, </a:t>
            </a:r>
            <a:r>
              <a:rPr lang="pl-PL" dirty="0">
                <a:solidFill>
                  <a:srgbClr val="FF0000"/>
                </a:solidFill>
                <a:latin typeface="Book Antiqua" panose="02040602050305030304" pitchFamily="18" charset="0"/>
              </a:rPr>
              <a:t>które miały upamiętniać ważne wydarzenia dla środowiska robotniczego</a:t>
            </a:r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pl-PL" dirty="0"/>
              <a:t> </a:t>
            </a:r>
          </a:p>
          <a:p>
            <a:endParaRPr lang="pl-PL" sz="18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pl-PL" sz="1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1 maja ŚWIĘTO PRACY. 1 maja ŚWIĘTO PRACY 2 maja ŚWIĘTO FLAG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67" y="4146332"/>
            <a:ext cx="3864919" cy="20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98" y="3783724"/>
            <a:ext cx="3176589" cy="2417051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9254359" y="5738648"/>
            <a:ext cx="2632841" cy="462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Pochód </a:t>
            </a:r>
            <a:r>
              <a:rPr lang="pl-PL" dirty="0" smtClean="0"/>
              <a:t>pierwszo</a:t>
            </a:r>
            <a:r>
              <a:rPr lang="pl-PL" dirty="0" smtClean="0"/>
              <a:t>majowy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Stargardzie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998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5" y="286604"/>
            <a:ext cx="11930063" cy="10135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17. rocznica </a:t>
            </a:r>
            <a:b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przystąpienia Polski do Unii Europejskiej</a:t>
            </a:r>
            <a:endParaRPr lang="pl-P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702677"/>
            <a:ext cx="11681263" cy="4383798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maja 2004 roku Polska przystąpiła do Unii Europejskiej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dirty="0" smtClean="0">
              <a:solidFill>
                <a:srgbClr val="0070C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</a:rPr>
              <a:t>Flaga </a:t>
            </a:r>
            <a:r>
              <a:rPr lang="pl-PL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europejska</a:t>
            </a:r>
            <a:r>
              <a:rPr lang="pl-PL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pl-PL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to </a:t>
            </a:r>
            <a:r>
              <a:rPr lang="pl-PL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okrąg </a:t>
            </a:r>
            <a:r>
              <a:rPr lang="pl-PL" dirty="0">
                <a:solidFill>
                  <a:srgbClr val="0070C0"/>
                </a:solidFill>
                <a:latin typeface="Book Antiqua" panose="02040602050305030304" pitchFamily="18" charset="0"/>
              </a:rPr>
              <a:t>złożony z dwunastu złotych gwiazd pięcioramiennych na lazurowym tle</a:t>
            </a:r>
            <a:r>
              <a:rPr lang="pl-PL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pl-PL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3" y="3385644"/>
            <a:ext cx="3048000" cy="17573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31" y="2885090"/>
            <a:ext cx="3505199" cy="26155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958" y="3242768"/>
            <a:ext cx="3031331" cy="19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4474" y="286603"/>
            <a:ext cx="9301163" cy="984985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2 maja – Dzień Flagi </a:t>
            </a:r>
            <a:endParaRPr lang="pl-P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7163" y="1828799"/>
            <a:ext cx="11901487" cy="4476751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Dzień Flagi Rzeczypospolitej Polskiej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 –  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święto wprowadzone 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na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mocy ustawy z 20 lutego 2004 roku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 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obchodzone między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świętami: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 maja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  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(Świętem Pracy ) 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i 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3 maja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(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Świętem Konstytucji 3 Maja).</a:t>
            </a:r>
            <a:endParaRPr lang="pl-PL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Tego samego dnia obchodzony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jest </a:t>
            </a:r>
            <a:r>
              <a:rPr lang="pl-PL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Dzień Polonii i Polaków za Granicą</a:t>
            </a:r>
            <a:r>
              <a:rPr lang="pl-PL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 </a:t>
            </a:r>
          </a:p>
          <a:p>
            <a:pPr algn="just"/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Barwy 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flagi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złożone 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z dwóch poziomych pasów: białego oraz czerwonego są odwzorowaniem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kolorystyki godła państwowego. </a:t>
            </a:r>
            <a:r>
              <a:rPr lang="pl-PL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Koloru </a:t>
            </a:r>
            <a: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białego 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używa się w heraldyce jako reprezentację srebra. Oznacza on także wodę, a w zakresie wartości duchowych czystość i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niepokalanie. </a:t>
            </a:r>
            <a:r>
              <a:rPr lang="pl-PL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Kolor </a:t>
            </a:r>
            <a: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czerwony </a:t>
            </a:r>
            <a:r>
              <a:rPr lang="pl-PL" dirty="0">
                <a:solidFill>
                  <a:srgbClr val="FF0000"/>
                </a:solidFill>
                <a:latin typeface="Bookman Old Style" panose="02050604050505020204" pitchFamily="18" charset="0"/>
              </a:rPr>
              <a:t>jest symbolem ognia i krwi, a z cnót oznacza odwagę i </a:t>
            </a:r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waleczność.</a:t>
            </a:r>
          </a:p>
          <a:p>
            <a:pPr algn="just"/>
            <a:endParaRPr lang="pl-PL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just"/>
            <a:endParaRPr lang="pl-PL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6" y="4471988"/>
            <a:ext cx="3462337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0025" y="286604"/>
            <a:ext cx="11702942" cy="135301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230. rocznica</a:t>
            </a:r>
            <a:b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3 Maja – Święto Konstytucji 3 Maja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00024" y="1845734"/>
            <a:ext cx="6572251" cy="4320644"/>
          </a:xfrm>
        </p:spPr>
        <p:txBody>
          <a:bodyPr/>
          <a:lstStyle/>
          <a:p>
            <a:pPr algn="just"/>
            <a:r>
              <a:rPr lang="pl-PL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Konstytucja 3 maja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, właśc. </a:t>
            </a:r>
            <a:r>
              <a:rPr lang="pl-PL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Ustawa Rządowa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 – uchwalona 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3 maja 1791 roku. Powszechnie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przyjmuje się, że Konstytucja 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3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M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aja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była pierwszą w Europie i drugą na 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świecie –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po 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konstytucji 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amerykańskiej – nowoczesną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spisaną 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konstytucją. 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Konstytucja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3 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Maja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została ustanowiona ustawą 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rządową,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przyjętą tego dnia przez 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Sejm Czteroletni, podpisana przez króla Stanisława </a:t>
            </a:r>
            <a:r>
              <a:rPr lang="pl-PL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A</a:t>
            </a:r>
            <a:r>
              <a:rPr lang="pl-PL" sz="1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ugusta Poniatowskiego</a:t>
            </a:r>
            <a:r>
              <a:rPr lang="pl-PL" sz="1800" dirty="0" smtClean="0">
                <a:solidFill>
                  <a:srgbClr val="FF0000"/>
                </a:solidFill>
              </a:rPr>
              <a:t>.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2952" y="1845735"/>
            <a:ext cx="4840014" cy="414516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80" y="3800475"/>
            <a:ext cx="1924051" cy="236590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787" y="3578772"/>
            <a:ext cx="2559433" cy="25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8014" y="286603"/>
            <a:ext cx="11445765" cy="1069231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Mem historyczny - Konstytucja 3 Maja</a:t>
            </a:r>
            <a:endParaRPr lang="pl-PL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433" y="1545021"/>
            <a:ext cx="10107850" cy="432396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92316" y="5868990"/>
            <a:ext cx="8744758" cy="43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Wykonała : Anna Walczak , kl</a:t>
            </a:r>
            <a:r>
              <a:rPr lang="pl-PL" b="1" dirty="0" smtClean="0"/>
              <a:t>. 6a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5232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8634" y="286604"/>
            <a:ext cx="10515600" cy="97463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Mem historyczny – Konstytucja 3 Maja</a:t>
            </a:r>
            <a:endParaRPr lang="pl-PL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19" y="1403131"/>
            <a:ext cx="10190830" cy="446585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54013" y="5868988"/>
            <a:ext cx="733021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Wykonał: Damian Wesołowski , kl</a:t>
            </a:r>
            <a:r>
              <a:rPr lang="pl-PL" b="1" dirty="0" smtClean="0"/>
              <a:t>. 6a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754758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Pomarańczowoczerwo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Retrospekcja</Template>
  <TotalTime>146</TotalTime>
  <Words>151</Words>
  <Application>Microsoft Office PowerPoint</Application>
  <PresentationFormat>Panoramiczny</PresentationFormat>
  <Paragraphs>27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Bookman Old Style</vt:lpstr>
      <vt:lpstr>Bradley Hand ITC</vt:lpstr>
      <vt:lpstr>Calibri</vt:lpstr>
      <vt:lpstr>Calibri Light</vt:lpstr>
      <vt:lpstr>Segoe Script</vt:lpstr>
      <vt:lpstr>Retrospekcja</vt:lpstr>
      <vt:lpstr>Majowe święta i rocznice</vt:lpstr>
      <vt:lpstr>Majowe święta i rocznice</vt:lpstr>
      <vt:lpstr>1 maja – Święto Pracy</vt:lpstr>
      <vt:lpstr>17. rocznica  przystąpienia Polski do Unii Europejskiej</vt:lpstr>
      <vt:lpstr>2 maja – Dzień Flagi </vt:lpstr>
      <vt:lpstr> 230. rocznica 3 Maja – Święto Konstytucji 3 Maja</vt:lpstr>
      <vt:lpstr>Mem historyczny - Konstytucja 3 Maja</vt:lpstr>
      <vt:lpstr>Mem historyczny – Konstytucja 3 Maja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Majowe święta i rocznice</dc:title>
  <dc:creator>lenovo</dc:creator>
  <cp:lastModifiedBy>Monika</cp:lastModifiedBy>
  <cp:revision>41</cp:revision>
  <dcterms:created xsi:type="dcterms:W3CDTF">2020-04-20T10:09:41Z</dcterms:created>
  <dcterms:modified xsi:type="dcterms:W3CDTF">2021-04-26T11:32:51Z</dcterms:modified>
</cp:coreProperties>
</file>